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3716000" cy="17146588"/>
  <p:notesSz cx="6858000" cy="9144000"/>
  <p:defaultTextStyle>
    <a:defPPr>
      <a:defRPr lang="es-CL"/>
    </a:defPPr>
    <a:lvl1pPr marL="0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1pPr>
    <a:lvl2pPr marL="604007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2pPr>
    <a:lvl3pPr marL="1208014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3pPr>
    <a:lvl4pPr marL="1812021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4pPr>
    <a:lvl5pPr marL="2416028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5pPr>
    <a:lvl6pPr marL="3020035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6pPr>
    <a:lvl7pPr marL="3624042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7pPr>
    <a:lvl8pPr marL="4228048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8pPr>
    <a:lvl9pPr marL="4832055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6952"/>
    <a:srgbClr val="032932"/>
    <a:srgbClr val="1B86A7"/>
    <a:srgbClr val="E0235E"/>
    <a:srgbClr val="2B202D"/>
    <a:srgbClr val="F6EADD"/>
    <a:srgbClr val="C29586"/>
    <a:srgbClr val="FC9C16"/>
    <a:srgbClr val="C59D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94"/>
    <p:restoredTop sz="95179"/>
  </p:normalViewPr>
  <p:slideViewPr>
    <p:cSldViewPr snapToGrid="0" snapToObjects="1">
      <p:cViewPr>
        <p:scale>
          <a:sx n="42" d="100"/>
          <a:sy n="42" d="100"/>
        </p:scale>
        <p:origin x="1656" y="-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16-12-25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8336695"/>
            <a:ext cx="13715997" cy="8809897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6" y="912908"/>
            <a:ext cx="11830050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6" y="4564485"/>
            <a:ext cx="11830050" cy="10879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5892353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16-12-25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5892353"/>
            <a:ext cx="4629151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5892353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68383" rtl="0" eaLnBrk="1" latinLnBrk="0" hangingPunct="1">
        <a:lnSpc>
          <a:spcPct val="90000"/>
        </a:lnSpc>
        <a:spcBef>
          <a:spcPct val="0"/>
        </a:spcBef>
        <a:buNone/>
        <a:defRPr sz="6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97" indent="-342097" algn="l" defTabSz="1368383" rtl="0" eaLnBrk="1" latinLnBrk="0" hangingPunct="1">
        <a:lnSpc>
          <a:spcPct val="90000"/>
        </a:lnSpc>
        <a:spcBef>
          <a:spcPts val="1497"/>
        </a:spcBef>
        <a:buFont typeface="Arial" panose="020B0604020202020204" pitchFamily="34" charset="0"/>
        <a:buChar char="•"/>
        <a:defRPr sz="4190" kern="1200">
          <a:solidFill>
            <a:schemeClr val="tx1"/>
          </a:solidFill>
          <a:latin typeface="+mn-lt"/>
          <a:ea typeface="+mn-ea"/>
          <a:cs typeface="+mn-cs"/>
        </a:defRPr>
      </a:lvl1pPr>
      <a:lvl2pPr marL="1026288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10479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993" kern="1200">
          <a:solidFill>
            <a:schemeClr val="tx1"/>
          </a:solidFill>
          <a:latin typeface="+mn-lt"/>
          <a:ea typeface="+mn-ea"/>
          <a:cs typeface="+mn-cs"/>
        </a:defRPr>
      </a:lvl3pPr>
      <a:lvl4pPr marL="239467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307886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763053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447246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513143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81562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1pPr>
      <a:lvl2pPr marL="684191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2pPr>
      <a:lvl3pPr marL="1368383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3pPr>
      <a:lvl4pPr marL="205257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765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7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105148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4789342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47353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1.png"/><Relationship Id="rId10" Type="http://schemas.openxmlformats.org/officeDocument/2006/relationships/image" Target="../media/image12.png"/><Relationship Id="rId4" Type="http://schemas.openxmlformats.org/officeDocument/2006/relationships/image" Target="../media/image2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6000">
              <a:srgbClr val="9DB4D0"/>
            </a:gs>
            <a:gs pos="74000">
              <a:srgbClr val="7392B3"/>
            </a:gs>
            <a:gs pos="53000">
              <a:schemeClr val="accent5">
                <a:lumMod val="50000"/>
              </a:schemeClr>
            </a:gs>
            <a:gs pos="100000">
              <a:schemeClr val="accent1">
                <a:lumMod val="0"/>
                <a:alpha val="37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3D3F599D-E836-C943-91AA-9735B95178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339" y="27453"/>
            <a:ext cx="13683327" cy="8438590"/>
          </a:xfrm>
          <a:ln>
            <a:noFill/>
          </a:ln>
        </p:spPr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F30B9EB6-099E-974F-AF89-346A49B9B9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26140"/>
            <a:ext cx="13716000" cy="9420448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D2E02F5-A543-9545-98F8-DCBCE61829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0182" y="1"/>
            <a:ext cx="4135639" cy="36427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37CC025-A4D0-3E41-B240-A40269547B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584" y="16498383"/>
            <a:ext cx="12488834" cy="329739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0CF09CA2-937B-1243-B769-3F41C77754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1844072"/>
            <a:ext cx="13716000" cy="40005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1171899" y="8216690"/>
            <a:ext cx="6786473" cy="228588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s-CL" sz="7127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7127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22E3A63-4BB8-1748-A662-73552C146F93}"/>
              </a:ext>
            </a:extLst>
          </p:cNvPr>
          <p:cNvSpPr txBox="1"/>
          <p:nvPr/>
        </p:nvSpPr>
        <p:spPr>
          <a:xfrm>
            <a:off x="1194976" y="14730202"/>
            <a:ext cx="8128051" cy="710552"/>
          </a:xfrm>
          <a:prstGeom prst="rect">
            <a:avLst/>
          </a:prstGeom>
          <a:solidFill>
            <a:srgbClr val="1B86A7"/>
          </a:solidFill>
        </p:spPr>
        <p:txBody>
          <a:bodyPr wrap="square" lIns="108000" tIns="108000" rIns="108000" bIns="108000" rtlCol="0">
            <a:spAutoFit/>
          </a:bodyPr>
          <a:lstStyle/>
          <a:p>
            <a:pPr algn="ctr"/>
            <a:r>
              <a:rPr lang="es-CL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E1080-D131-4348-8FF1-C7D20B7CBCC0}"/>
              </a:ext>
            </a:extLst>
          </p:cNvPr>
          <p:cNvSpPr txBox="1"/>
          <p:nvPr/>
        </p:nvSpPr>
        <p:spPr>
          <a:xfrm>
            <a:off x="1176318" y="10437514"/>
            <a:ext cx="6782054" cy="640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563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VALPARAÍSO </a:t>
            </a:r>
            <a:r>
              <a:rPr lang="es-CL" sz="3563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4D6EA0E-65EB-BC48-955B-E8800B12E7E6}"/>
              </a:ext>
            </a:extLst>
          </p:cNvPr>
          <p:cNvSpPr txBox="1"/>
          <p:nvPr/>
        </p:nvSpPr>
        <p:spPr>
          <a:xfrm>
            <a:off x="1171899" y="7443740"/>
            <a:ext cx="3618283" cy="534368"/>
          </a:xfrm>
          <a:prstGeom prst="rect">
            <a:avLst/>
          </a:prstGeom>
          <a:solidFill>
            <a:srgbClr val="032932"/>
          </a:solidFill>
          <a:ln w="12700">
            <a:noFill/>
            <a:round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s-CL" sz="3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5FFEEA1D-3C19-D04D-A43C-3F6D06E64AED}"/>
              </a:ext>
            </a:extLst>
          </p:cNvPr>
          <p:cNvSpPr txBox="1"/>
          <p:nvPr/>
        </p:nvSpPr>
        <p:spPr>
          <a:xfrm>
            <a:off x="1171899" y="12212051"/>
            <a:ext cx="811840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 tincidunt ut laoreet dolore.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64CA439B-C5E9-3747-9EF4-4B35FAEB813A}"/>
              </a:ext>
            </a:extLst>
          </p:cNvPr>
          <p:cNvGrpSpPr/>
          <p:nvPr/>
        </p:nvGrpSpPr>
        <p:grpSpPr>
          <a:xfrm>
            <a:off x="1194976" y="11245258"/>
            <a:ext cx="2674318" cy="356549"/>
            <a:chOff x="8840070" y="10929076"/>
            <a:chExt cx="2674318" cy="356549"/>
          </a:xfrm>
          <a:solidFill>
            <a:srgbClr val="FB6952"/>
          </a:solidFill>
        </p:grpSpPr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6DF4596B-74EB-3349-99D1-1E8870109879}"/>
                </a:ext>
              </a:extLst>
            </p:cNvPr>
            <p:cNvSpPr/>
            <p:nvPr/>
          </p:nvSpPr>
          <p:spPr>
            <a:xfrm>
              <a:off x="8840070" y="10929532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5" name="Elipse 24">
              <a:extLst>
                <a:ext uri="{FF2B5EF4-FFF2-40B4-BE49-F238E27FC236}">
                  <a16:creationId xmlns:a16="http://schemas.microsoft.com/office/drawing/2014/main" id="{E4563AF4-A568-7E41-9B40-198027E3499E}"/>
                </a:ext>
              </a:extLst>
            </p:cNvPr>
            <p:cNvSpPr/>
            <p:nvPr/>
          </p:nvSpPr>
          <p:spPr>
            <a:xfrm>
              <a:off x="9304370" y="10929076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6" name="Elipse 25">
              <a:extLst>
                <a:ext uri="{FF2B5EF4-FFF2-40B4-BE49-F238E27FC236}">
                  <a16:creationId xmlns:a16="http://schemas.microsoft.com/office/drawing/2014/main" id="{736DC0E8-5B68-1C4B-87E5-2F2322C5655B}"/>
                </a:ext>
              </a:extLst>
            </p:cNvPr>
            <p:cNvSpPr/>
            <p:nvPr/>
          </p:nvSpPr>
          <p:spPr>
            <a:xfrm>
              <a:off x="9768670" y="10932807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F3D90939-7A25-424E-ADB8-556FAD658EC0}"/>
                </a:ext>
              </a:extLst>
            </p:cNvPr>
            <p:cNvSpPr/>
            <p:nvPr/>
          </p:nvSpPr>
          <p:spPr>
            <a:xfrm>
              <a:off x="10232970" y="10929076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37A97E06-BA3D-B241-8645-56921D6B3A78}"/>
                </a:ext>
              </a:extLst>
            </p:cNvPr>
            <p:cNvSpPr/>
            <p:nvPr/>
          </p:nvSpPr>
          <p:spPr>
            <a:xfrm>
              <a:off x="10692264" y="10929076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9" name="Elipse 28">
              <a:extLst>
                <a:ext uri="{FF2B5EF4-FFF2-40B4-BE49-F238E27FC236}">
                  <a16:creationId xmlns:a16="http://schemas.microsoft.com/office/drawing/2014/main" id="{1D6B6D8A-8BE7-5B4F-8E7E-0AACB6DA6FE6}"/>
                </a:ext>
              </a:extLst>
            </p:cNvPr>
            <p:cNvSpPr/>
            <p:nvPr/>
          </p:nvSpPr>
          <p:spPr>
            <a:xfrm>
              <a:off x="11161570" y="10929076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grpSp>
        <p:nvGrpSpPr>
          <p:cNvPr id="43" name="Grupo 42">
            <a:extLst>
              <a:ext uri="{FF2B5EF4-FFF2-40B4-BE49-F238E27FC236}">
                <a16:creationId xmlns:a16="http://schemas.microsoft.com/office/drawing/2014/main" id="{2A264F1B-0017-9D48-8AC5-EE25240066EF}"/>
              </a:ext>
            </a:extLst>
          </p:cNvPr>
          <p:cNvGrpSpPr/>
          <p:nvPr/>
        </p:nvGrpSpPr>
        <p:grpSpPr>
          <a:xfrm>
            <a:off x="10044149" y="3419360"/>
            <a:ext cx="2873977" cy="10307869"/>
            <a:chOff x="10044149" y="3469436"/>
            <a:chExt cx="2873977" cy="10307869"/>
          </a:xfrm>
        </p:grpSpPr>
        <p:pic>
          <p:nvPicPr>
            <p:cNvPr id="44" name="Imagen 43">
              <a:extLst>
                <a:ext uri="{FF2B5EF4-FFF2-40B4-BE49-F238E27FC236}">
                  <a16:creationId xmlns:a16="http://schemas.microsoft.com/office/drawing/2014/main" id="{286CA3C2-43FE-DB4F-A58C-3D97A43833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045840" y="3469436"/>
              <a:ext cx="1841500" cy="1993900"/>
            </a:xfrm>
            <a:prstGeom prst="rect">
              <a:avLst/>
            </a:prstGeom>
          </p:spPr>
        </p:pic>
        <p:pic>
          <p:nvPicPr>
            <p:cNvPr id="45" name="Imagen 44">
              <a:extLst>
                <a:ext uri="{FF2B5EF4-FFF2-40B4-BE49-F238E27FC236}">
                  <a16:creationId xmlns:a16="http://schemas.microsoft.com/office/drawing/2014/main" id="{E34DE76C-CCA0-9F48-B2C8-01680F8AC2C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858640" y="6262560"/>
              <a:ext cx="2057400" cy="1828800"/>
            </a:xfrm>
            <a:prstGeom prst="rect">
              <a:avLst/>
            </a:prstGeom>
          </p:spPr>
        </p:pic>
        <p:pic>
          <p:nvPicPr>
            <p:cNvPr id="46" name="Imagen 45">
              <a:extLst>
                <a:ext uri="{FF2B5EF4-FFF2-40B4-BE49-F238E27FC236}">
                  <a16:creationId xmlns:a16="http://schemas.microsoft.com/office/drawing/2014/main" id="{63C207B1-96D9-4349-81C0-BA6D947E110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1051226" y="9308833"/>
              <a:ext cx="1866900" cy="1828800"/>
            </a:xfrm>
            <a:prstGeom prst="rect">
              <a:avLst/>
            </a:prstGeom>
          </p:spPr>
        </p:pic>
        <p:pic>
          <p:nvPicPr>
            <p:cNvPr id="47" name="Imagen 46">
              <a:extLst>
                <a:ext uri="{FF2B5EF4-FFF2-40B4-BE49-F238E27FC236}">
                  <a16:creationId xmlns:a16="http://schemas.microsoft.com/office/drawing/2014/main" id="{45DBF134-7C3B-4B4A-966F-DB6631B9E03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044149" y="11872305"/>
              <a:ext cx="1828800" cy="1905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n 23">
            <a:extLst>
              <a:ext uri="{FF2B5EF4-FFF2-40B4-BE49-F238E27FC236}">
                <a16:creationId xmlns:a16="http://schemas.microsoft.com/office/drawing/2014/main" id="{6FFDB5C8-55C1-9948-B15A-5A4F09A4B4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4"/>
            <a:ext cx="13716000" cy="17145000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23F21258-6277-1E4E-8CB1-A9ADFFBCFB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835110"/>
            <a:ext cx="13716000" cy="4000500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D4F1011B-77CC-014C-80A4-4D00B294E1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28070"/>
            <a:ext cx="13716000" cy="40005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3FE2619-13AA-D84A-9AAB-5E2025ABEC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6900" y="0"/>
            <a:ext cx="4902200" cy="4318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D6D2CFF-2AD0-DF4A-AFF5-A35BF331AC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050" y="16251766"/>
            <a:ext cx="12153900" cy="330200"/>
          </a:xfrm>
          <a:prstGeom prst="rect">
            <a:avLst/>
          </a:prstGeom>
        </p:spPr>
      </p:pic>
      <p:grpSp>
        <p:nvGrpSpPr>
          <p:cNvPr id="37" name="Grupo 36">
            <a:extLst>
              <a:ext uri="{FF2B5EF4-FFF2-40B4-BE49-F238E27FC236}">
                <a16:creationId xmlns:a16="http://schemas.microsoft.com/office/drawing/2014/main" id="{7296F5A2-5CAF-1F40-A807-1A82CFBCC94F}"/>
              </a:ext>
            </a:extLst>
          </p:cNvPr>
          <p:cNvGrpSpPr/>
          <p:nvPr/>
        </p:nvGrpSpPr>
        <p:grpSpPr>
          <a:xfrm>
            <a:off x="10044149" y="3419360"/>
            <a:ext cx="2873977" cy="10307869"/>
            <a:chOff x="10044149" y="3469436"/>
            <a:chExt cx="2873977" cy="10307869"/>
          </a:xfrm>
        </p:grpSpPr>
        <p:pic>
          <p:nvPicPr>
            <p:cNvPr id="28" name="Imagen 27">
              <a:extLst>
                <a:ext uri="{FF2B5EF4-FFF2-40B4-BE49-F238E27FC236}">
                  <a16:creationId xmlns:a16="http://schemas.microsoft.com/office/drawing/2014/main" id="{4EF3E1A7-E418-CE4E-A866-7B278F66F93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045840" y="3469436"/>
              <a:ext cx="1841500" cy="1993900"/>
            </a:xfrm>
            <a:prstGeom prst="rect">
              <a:avLst/>
            </a:prstGeom>
          </p:spPr>
        </p:pic>
        <p:pic>
          <p:nvPicPr>
            <p:cNvPr id="30" name="Imagen 29">
              <a:extLst>
                <a:ext uri="{FF2B5EF4-FFF2-40B4-BE49-F238E27FC236}">
                  <a16:creationId xmlns:a16="http://schemas.microsoft.com/office/drawing/2014/main" id="{D1BECA7D-AE86-6841-82F0-D5F433EAA88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858640" y="6262560"/>
              <a:ext cx="2057400" cy="1828800"/>
            </a:xfrm>
            <a:prstGeom prst="rect">
              <a:avLst/>
            </a:prstGeom>
          </p:spPr>
        </p:pic>
        <p:pic>
          <p:nvPicPr>
            <p:cNvPr id="32" name="Imagen 31">
              <a:extLst>
                <a:ext uri="{FF2B5EF4-FFF2-40B4-BE49-F238E27FC236}">
                  <a16:creationId xmlns:a16="http://schemas.microsoft.com/office/drawing/2014/main" id="{FCDEE23A-0AF6-F648-9F81-3A7F22B3A61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1051226" y="9308833"/>
              <a:ext cx="1866900" cy="1828800"/>
            </a:xfrm>
            <a:prstGeom prst="rect">
              <a:avLst/>
            </a:prstGeom>
          </p:spPr>
        </p:pic>
        <p:pic>
          <p:nvPicPr>
            <p:cNvPr id="36" name="Imagen 35">
              <a:extLst>
                <a:ext uri="{FF2B5EF4-FFF2-40B4-BE49-F238E27FC236}">
                  <a16:creationId xmlns:a16="http://schemas.microsoft.com/office/drawing/2014/main" id="{046BC811-E6E2-034D-9E66-A88F10ADEA5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044149" y="11872305"/>
              <a:ext cx="1828800" cy="1905000"/>
            </a:xfrm>
            <a:prstGeom prst="rect">
              <a:avLst/>
            </a:prstGeom>
          </p:spPr>
        </p:pic>
      </p:grpSp>
      <p:sp>
        <p:nvSpPr>
          <p:cNvPr id="41" name="CuadroTexto 40">
            <a:extLst>
              <a:ext uri="{FF2B5EF4-FFF2-40B4-BE49-F238E27FC236}">
                <a16:creationId xmlns:a16="http://schemas.microsoft.com/office/drawing/2014/main" id="{1B3FE1B7-EE83-E546-B0C0-FDFC3937BFCB}"/>
              </a:ext>
            </a:extLst>
          </p:cNvPr>
          <p:cNvSpPr txBox="1"/>
          <p:nvPr/>
        </p:nvSpPr>
        <p:spPr>
          <a:xfrm>
            <a:off x="3600438" y="14730202"/>
            <a:ext cx="6515125" cy="618219"/>
          </a:xfrm>
          <a:prstGeom prst="rect">
            <a:avLst/>
          </a:prstGeom>
          <a:solidFill>
            <a:srgbClr val="1B86A7"/>
          </a:solidFill>
        </p:spPr>
        <p:txBody>
          <a:bodyPr wrap="square" lIns="108000" tIns="108000" rIns="108000" bIns="108000" rtlCol="0">
            <a:spAutoFit/>
          </a:bodyPr>
          <a:lstStyle/>
          <a:p>
            <a:pPr algn="ctr"/>
            <a:r>
              <a:rPr lang="es-CL" sz="2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</a:t>
            </a:r>
            <a:r>
              <a:rPr lang="es-CL" sz="2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cultura.gob.cl</a:t>
            </a: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AFB09ED9-5F3A-114B-B369-A204D6B5F12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75000" y="7328694"/>
            <a:ext cx="7366000" cy="248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899</TotalTime>
  <Words>39</Words>
  <Application>Microsoft Macintosh PowerPoint</Application>
  <PresentationFormat>Personalizado</PresentationFormat>
  <Paragraphs>7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41</cp:revision>
  <dcterms:created xsi:type="dcterms:W3CDTF">2024-09-30T18:42:26Z</dcterms:created>
  <dcterms:modified xsi:type="dcterms:W3CDTF">2025-12-16T18:07:16Z</dcterms:modified>
</cp:coreProperties>
</file>